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CF55A-5464-4C6C-BAE5-13AE2261B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3CDE1EA-EF68-41F8-A3EE-4879123F5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0DABD38-CC62-489B-8ECF-BCE5A0ED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B419C1-A06E-4965-8668-74063B024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E4BF65-CF41-4800-82D6-409654660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74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0426A1-F75C-41F8-8DED-B6AE104ED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65D3A7-70DA-4765-8517-14A14A14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F8FF52B-CD2A-4F3E-917D-3533B31CE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6F599C4-6DA0-4CF2-BA7F-027F072AC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3E42C10-FC05-4703-AB8D-DF9AED6C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104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9BB2D8-C851-4FA6-AD67-B7A1964B7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5743AEA-2DBF-46E2-8FAA-B0234DCF4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48E5F2D-30C2-4E29-B882-2E6F0E27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B77867-0DFA-47EC-849C-CA2FDF228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37C75B3-9EFA-480F-BD9A-6E8DA5034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7710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9DD852-70FC-4835-836D-CF819FEE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4762F7-F1D0-458D-90E0-76BD0C94A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F82B5F-6C6A-4F05-9A2C-ABAAECF40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3ED4D05-1B79-491D-9BD6-4A11AF12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0A0F04F-C289-433E-AC4A-CC49F3ACF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6CB924D-CE11-4027-98F8-7FA53D92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272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7E1801-ACE2-4779-ABCD-9B01AC0FC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0B226A3-7E57-4AD6-8CB4-E27D28770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1D64379-66AC-46E5-89E5-74E9CFE7D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C59F53E-6AD8-4408-8094-5BA770E8BB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8238B95-2E05-484F-B96E-A00235E57C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147AF7D-1530-45D8-BBE4-A3F0316DB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3BC98B3-1909-46DE-B741-C3EA7B045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C89D6DF-E030-43F3-A124-505C1426E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999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F90A67-0254-4842-BEF7-CCF12FFC3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721EC35-E1C8-4E35-8902-403D8C017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EE09216-93D1-4C73-8C42-D546B6A0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5A1F46D-5A6C-4026-87D1-8A760272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204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A4A7A03-E269-4107-AD40-854E3BD6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40437D7-63D9-439B-8D3B-43A996E3F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0E7D705-0B97-49D2-90DE-AEB63488F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905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3480A0-680E-46D7-BA73-3454F93D4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5E9032-1ABC-41B4-8FB2-F8644A1D3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7BCEE9E-A203-4E68-AC10-D9A3C975B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FF91425-5BD9-43FE-B7E8-BC1C8F8F3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A122547-D623-48EE-B215-18C46948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286DCFA-1AAC-4E83-8A15-CB1FC5E8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30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737311-C85E-467B-A5A8-C82098767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8D5C91B-E2A6-400A-B640-421AFC0A8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C40A135-0FD7-45F9-8E17-0C455F623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14B88CE-5327-440E-AE22-FE52D63F0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98FC8E-0A1F-423E-B32B-939E1F3D4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BA78DD-D3C2-406E-A1D1-906B2E300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299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40B41E-3870-46BC-BADF-88CF2680F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BC28E66-482E-4A6C-8313-B51DFDDEC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14AC68-361E-4B87-8001-5821C17B8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C4954A-6C08-4B48-840D-E7E483472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1D6C688-F1BF-41D9-9957-7B9A75AD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1496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9C508A0-27EB-4761-935E-2FAAED71A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CEB74A1-398D-4CEE-A9A9-36582CFBC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888918-6CCB-4591-8809-90B40EA2D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8601C31-66F6-41BB-9C91-0427D5E0E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8B5CCF-F161-4411-A44C-11A53B8A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190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80C767D-AE4F-4F57-84F4-51A513675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DE666F5-82A7-4631-80CC-8E62693EF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2E1D32-44D5-4C57-9524-166CD8F4F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C5BB0-2F60-42A0-8629-A780E1F54EDB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90A883-F53F-445A-B8C0-67685ECA9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FB76BF6-676B-437E-A5A1-03A3B2E85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41C08-CAD8-4E85-8294-58B739B275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049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olika&#10;&#10;Automatiskt genererad beskrivning">
            <a:extLst>
              <a:ext uri="{FF2B5EF4-FFF2-40B4-BE49-F238E27FC236}">
                <a16:creationId xmlns:a16="http://schemas.microsoft.com/office/drawing/2014/main" id="{E2E5B58C-8583-4727-BF88-1A52D386F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25" y="246286"/>
            <a:ext cx="9952894" cy="6611714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AEAE703C-2463-4952-9F8F-A7C066B47FEA}"/>
              </a:ext>
            </a:extLst>
          </p:cNvPr>
          <p:cNvSpPr txBox="1"/>
          <p:nvPr/>
        </p:nvSpPr>
        <p:spPr>
          <a:xfrm rot="20497218">
            <a:off x="4000500" y="4013200"/>
            <a:ext cx="46253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b="1"/>
              <a:t>2024 </a:t>
            </a:r>
            <a:r>
              <a:rPr lang="sv-SE" sz="3600" b="1" dirty="0"/>
              <a:t>års </a:t>
            </a:r>
            <a:r>
              <a:rPr lang="sv-SE" sz="3600" b="1" dirty="0" err="1"/>
              <a:t>Julekalender</a:t>
            </a:r>
            <a:endParaRPr lang="sv-SE" sz="3600" b="1" dirty="0"/>
          </a:p>
        </p:txBody>
      </p:sp>
    </p:spTree>
    <p:extLst>
      <p:ext uri="{BB962C8B-B14F-4D97-AF65-F5344CB8AC3E}">
        <p14:creationId xmlns:p14="http://schemas.microsoft.com/office/powerpoint/2010/main" val="1658957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</Words>
  <Application>Microsoft Office PowerPoint</Application>
  <PresentationFormat>Bredbild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Benny Nilsson</dc:creator>
  <cp:lastModifiedBy>Benny Nilsson</cp:lastModifiedBy>
  <cp:revision>4</cp:revision>
  <dcterms:created xsi:type="dcterms:W3CDTF">2021-11-11T15:08:16Z</dcterms:created>
  <dcterms:modified xsi:type="dcterms:W3CDTF">2024-09-10T11:51:04Z</dcterms:modified>
</cp:coreProperties>
</file>